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60" r:id="rId3"/>
    <p:sldId id="257" r:id="rId4"/>
    <p:sldId id="262" r:id="rId5"/>
    <p:sldId id="258" r:id="rId6"/>
    <p:sldId id="261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02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8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7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67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31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7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76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9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556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141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12/15/2018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1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b="1" dirty="0" err="1" smtClean="0"/>
              <a:t>Фотопутеводитель</a:t>
            </a:r>
            <a:r>
              <a:rPr lang="ru-RU" sz="4400" b="1" dirty="0" smtClean="0"/>
              <a:t> по </a:t>
            </a:r>
            <a:r>
              <a:rPr lang="ru-RU" sz="4400" b="1" dirty="0" err="1" smtClean="0"/>
              <a:t>невельску</a:t>
            </a:r>
            <a:r>
              <a:rPr lang="ru-RU" sz="4400" b="1" dirty="0" smtClean="0"/>
              <a:t>: </a:t>
            </a:r>
            <a:br>
              <a:rPr lang="ru-RU" sz="4400" b="1" dirty="0" smtClean="0"/>
            </a:br>
            <a:r>
              <a:rPr lang="ru-RU" sz="4400" dirty="0" smtClean="0"/>
              <a:t>12 популярных мест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Материалы подготовил Чирков И.И.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1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711077"/>
          </a:xfrm>
        </p:spPr>
        <p:txBody>
          <a:bodyPr/>
          <a:lstStyle/>
          <a:p>
            <a:r>
              <a:rPr lang="ru-RU" dirty="0" smtClean="0"/>
              <a:t>Общие сведения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461247"/>
            <a:ext cx="7680960" cy="49574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1. Номинация</a:t>
            </a:r>
          </a:p>
          <a:p>
            <a:pPr marL="0" indent="0">
              <a:buNone/>
            </a:pPr>
            <a:r>
              <a:rPr lang="ru-RU" dirty="0"/>
              <a:t>Лучший маршрут в городе (туристический маршрут, ограниченный территорией одного населенного пункта)</a:t>
            </a:r>
          </a:p>
          <a:p>
            <a:pPr marL="0" indent="0">
              <a:buNone/>
            </a:pPr>
            <a:r>
              <a:rPr lang="ru-RU" b="1" dirty="0"/>
              <a:t>2. Название маршрута</a:t>
            </a:r>
          </a:p>
          <a:p>
            <a:pPr marL="0" indent="0">
              <a:buNone/>
            </a:pPr>
            <a:r>
              <a:rPr lang="ru-RU" dirty="0"/>
              <a:t>«</a:t>
            </a:r>
            <a:r>
              <a:rPr lang="ru-RU" dirty="0" err="1" smtClean="0"/>
              <a:t>Фотопутеводитель</a:t>
            </a:r>
            <a:r>
              <a:rPr lang="ru-RU" dirty="0" smtClean="0"/>
              <a:t> </a:t>
            </a:r>
            <a:r>
              <a:rPr lang="ru-RU" dirty="0"/>
              <a:t>по Невельску: 12 популярных мест»</a:t>
            </a:r>
          </a:p>
          <a:p>
            <a:pPr marL="0" indent="0">
              <a:buNone/>
            </a:pPr>
            <a:r>
              <a:rPr lang="ru-RU" b="1" dirty="0"/>
              <a:t>3. Тип маршрута</a:t>
            </a:r>
          </a:p>
          <a:p>
            <a:pPr marL="0" indent="0">
              <a:buNone/>
            </a:pPr>
            <a:r>
              <a:rPr lang="ru-RU" dirty="0"/>
              <a:t>Смешанный. По маршруту можно передвигаться, как пешком, так и на автотранспорте.</a:t>
            </a:r>
          </a:p>
          <a:p>
            <a:pPr marL="0" indent="0">
              <a:buNone/>
            </a:pPr>
            <a:r>
              <a:rPr lang="ru-RU" b="1" dirty="0"/>
              <a:t>4. Продолжительность маршрута</a:t>
            </a:r>
          </a:p>
          <a:p>
            <a:pPr marL="0" indent="0">
              <a:buNone/>
            </a:pPr>
            <a:r>
              <a:rPr lang="ru-RU" dirty="0"/>
              <a:t>8 – 9 часов от точки 1 до точки 12 с учетом времени посещения всех достопримечательностей. От знака аварийного торможения до маяка на </a:t>
            </a:r>
            <a:r>
              <a:rPr lang="ru-RU" dirty="0" err="1"/>
              <a:t>м.Лопатино</a:t>
            </a:r>
            <a:r>
              <a:rPr lang="ru-RU" dirty="0"/>
              <a:t> примерно 23 км. Преимущество путеводителя в том, что турист может выбрать места для посещения интересные именно ему и корректировать маршрут.</a:t>
            </a:r>
          </a:p>
          <a:p>
            <a:pPr marL="0" indent="0">
              <a:buNone/>
            </a:pPr>
            <a:r>
              <a:rPr lang="ru-RU" b="1" dirty="0"/>
              <a:t>5. Целевая аудитория </a:t>
            </a:r>
          </a:p>
          <a:p>
            <a:pPr marL="0" indent="0">
              <a:buNone/>
            </a:pPr>
            <a:r>
              <a:rPr lang="ru-RU" dirty="0" smtClean="0"/>
              <a:t>Школьники</a:t>
            </a:r>
            <a:r>
              <a:rPr lang="ru-RU" dirty="0"/>
              <a:t>, студены, взрослые люди, иностранцы.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3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019" t="18889" r="17060" b="8083"/>
          <a:stretch/>
        </p:blipFill>
        <p:spPr>
          <a:xfrm>
            <a:off x="304799" y="97715"/>
            <a:ext cx="8534401" cy="6501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817" y="5939300"/>
            <a:ext cx="431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Протяжённость маршрута 23 км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637" y="516037"/>
            <a:ext cx="5180614" cy="125610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551377"/>
            <a:ext cx="5304142" cy="55715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r="24439"/>
          <a:stretch/>
        </p:blipFill>
        <p:spPr>
          <a:xfrm>
            <a:off x="5497207" y="551377"/>
            <a:ext cx="3511461" cy="55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7" y="452717"/>
            <a:ext cx="3492044" cy="4939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33" y="2233180"/>
            <a:ext cx="3042071" cy="4303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4" y="358588"/>
            <a:ext cx="2782228" cy="39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988" y="1464109"/>
            <a:ext cx="83192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Путеводитель позволяет корректировать маршрут под погодные условия, физические возможности туристов, интересы туристов;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Путеводитель можно дополнять и переиздавать;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Путеводитель не требует наличие гида или сопровождающего, </a:t>
            </a:r>
            <a:r>
              <a:rPr lang="ru-RU" dirty="0" err="1" smtClean="0"/>
              <a:t>эл.версия</a:t>
            </a:r>
            <a:r>
              <a:rPr lang="ru-RU" dirty="0" smtClean="0"/>
              <a:t> позволяет проложить маршруты на мобильном устройстве;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Путеводитель можно распространять как в </a:t>
            </a:r>
            <a:r>
              <a:rPr lang="ru-RU" dirty="0" err="1" smtClean="0"/>
              <a:t>г.Невельск</a:t>
            </a:r>
            <a:r>
              <a:rPr lang="ru-RU" dirty="0" smtClean="0"/>
              <a:t>, так и через тур-операторов других городов и стран;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Путеводитель можно перевести на разные языки;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 путеводителе можно размещать платную информацию и рекламу партнёров;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Путеводитель может являться инструментом формирования бренда города через рекламу социальных сетей города и </a:t>
            </a:r>
            <a:r>
              <a:rPr lang="ru-RU" dirty="0" err="1" smtClean="0"/>
              <a:t>хэш</a:t>
            </a:r>
            <a:r>
              <a:rPr lang="ru-RU" dirty="0" smtClean="0"/>
              <a:t>-тегов (например </a:t>
            </a:r>
            <a:r>
              <a:rPr lang="en-US" dirty="0" smtClean="0"/>
              <a:t>#</a:t>
            </a:r>
            <a:r>
              <a:rPr lang="ru-RU" dirty="0" err="1" smtClean="0"/>
              <a:t>мойНевельск</a:t>
            </a:r>
            <a:r>
              <a:rPr lang="ru-RU" dirty="0" smtClean="0"/>
              <a:t>, </a:t>
            </a:r>
            <a:r>
              <a:rPr lang="en-US" dirty="0" smtClean="0"/>
              <a:t>#</a:t>
            </a:r>
            <a:r>
              <a:rPr lang="ru-RU" dirty="0" err="1" smtClean="0"/>
              <a:t>ябылвНевельске</a:t>
            </a:r>
            <a:r>
              <a:rPr lang="ru-RU" dirty="0" smtClean="0"/>
              <a:t>)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7110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Плюсы внедрения путеводителя: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0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89" y="758778"/>
            <a:ext cx="5489622" cy="5489622"/>
          </a:xfrm>
        </p:spPr>
      </p:pic>
    </p:spTree>
    <p:extLst>
      <p:ext uri="{BB962C8B-B14F-4D97-AF65-F5344CB8AC3E}">
        <p14:creationId xmlns:p14="http://schemas.microsoft.com/office/powerpoint/2010/main" val="41073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23</TotalTime>
  <Words>225</Words>
  <Application>Microsoft Office PowerPoint</Application>
  <PresentationFormat>Экран (4:3)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Century Gothic</vt:lpstr>
      <vt:lpstr>Garamond</vt:lpstr>
      <vt:lpstr>Savon</vt:lpstr>
      <vt:lpstr>Фотопутеводитель по невельску:  12 популярных мест</vt:lpstr>
      <vt:lpstr>Общие сведения</vt:lpstr>
      <vt:lpstr>Презентация PowerPoint</vt:lpstr>
      <vt:lpstr>Презентация PowerPoint</vt:lpstr>
      <vt:lpstr>Презентация PowerPoint</vt:lpstr>
      <vt:lpstr>Плюсы внедрения путеводителя: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Фото-путеводитель по невельску:  12 популярных мест</dc:title>
  <dc:creator>Чирков</dc:creator>
  <cp:lastModifiedBy>Чирков</cp:lastModifiedBy>
  <cp:revision>5</cp:revision>
  <dcterms:created xsi:type="dcterms:W3CDTF">2018-12-14T11:26:07Z</dcterms:created>
  <dcterms:modified xsi:type="dcterms:W3CDTF">2018-12-15T09:53:09Z</dcterms:modified>
</cp:coreProperties>
</file>